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797675" cy="9926638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948BF110-87B1-4056-9370-EF2DFB0C211B}">
          <p14:sldIdLst/>
        </p14:section>
        <p14:section name="Section sans titre" id="{5BA85909-EB30-4A27-95AA-7C860484C755}">
          <p14:sldIdLst/>
        </p14:section>
        <p14:section name="Section sans titre" id="{51707AC0-DF3D-408F-82CB-909CBFCF95C5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2A9992-751B-52EE-32AD-72653DD98E1D}" name="Séverine" initials="S" userId="S-1-5-21-1594450154-976849450-4259912156-11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89" autoAdjust="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E8DEF2-571A-40B3-BCB3-695CDDC891A5}" type="datetime1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85710C-02FF-4D10-B04B-E760FF840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AF45BE-D3D6-4EBF-AE6D-A56698D324AC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B5E4AF-373C-429A-8AD0-F68B6D291494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AE4C448C-EF86-4EB0-843D-6508BCD86C9C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87C47-5FEC-4E58-84B0-C5E790FE4712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90714A-6335-4801-8A87-D0D161DD5DB9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6968D-09B6-4B4C-A390-B2122DAF6273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5CC236-F762-410F-93B8-6FCA400E91A7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7570ED-FA34-4C6D-A09E-377DDA0C14C5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11A7C-2AA6-499A-AB75-ECD19FF8781F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854313-0DD2-4411-8E4A-039A002A937C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E80508-777C-4FB4-B1D9-C37A0C25FC13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2C427-FA43-4040-B84F-4640D6397A2B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F172A-3189-4B22-9FB7-FAA4688A87BD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5BD0FB56-E5A7-482C-86C3-0BCD67CDCDA8}" type="datetime1">
              <a:rPr lang="fr-FR" noProof="0" smtClean="0"/>
              <a:t>09/10/2023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" Type="http://schemas.openxmlformats.org/officeDocument/2006/relationships/image" Target="../media/image1.jpg"/><Relationship Id="rId21" Type="http://schemas.openxmlformats.org/officeDocument/2006/relationships/image" Target="../media/image19.jpg"/><Relationship Id="rId7" Type="http://schemas.openxmlformats.org/officeDocument/2006/relationships/image" Target="../media/image5.bmp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e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31" Type="http://schemas.openxmlformats.org/officeDocument/2006/relationships/image" Target="../media/image29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Relationship Id="rId27" Type="http://schemas.openxmlformats.org/officeDocument/2006/relationships/image" Target="../media/image25.png"/><Relationship Id="rId30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rme libre : Forme 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2706" y="-6537697"/>
            <a:ext cx="13679640" cy="1041724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dirty="0" err="1"/>
              <a:t>chhccc</a:t>
            </a:r>
            <a:endParaRPr lang="fr-FR" dirty="0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6766" y="2884234"/>
            <a:ext cx="1785367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5534" y="4567469"/>
            <a:ext cx="1979999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6350" y="1625111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50718" y="4460352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4393" y="1846272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0824" y="2045550"/>
            <a:ext cx="4334618" cy="3983357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9521" y="2248423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24393" y="205693"/>
            <a:ext cx="5387779" cy="431407"/>
          </a:xfrm>
        </p:spPr>
        <p:txBody>
          <a:bodyPr rtlCol="0">
            <a:normAutofit/>
          </a:bodyPr>
          <a:lstStyle/>
          <a:p>
            <a:pPr rtl="0"/>
            <a:r>
              <a:rPr lang="fr-FR" sz="1800" dirty="0">
                <a:solidFill>
                  <a:schemeClr val="accent1">
                    <a:lumMod val="7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Organigramme du Conseil municipal</a:t>
            </a:r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6582317" y="1415269"/>
            <a:ext cx="2023011" cy="114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Laurent 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PROD’HOMME</a:t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fr-FR" sz="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Quatrième adjoint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4346386" y="1623295"/>
            <a:ext cx="1236001" cy="83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Céline PETIT </a:t>
            </a:r>
            <a:r>
              <a:rPr lang="fr-FR" sz="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Troisième adjointe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Vie associative, Éducation</a:t>
            </a: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5038084" y="2641897"/>
            <a:ext cx="1197276" cy="839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Marie-Christine</a:t>
            </a: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LAFARGUE</a:t>
            </a:r>
            <a:r>
              <a:rPr lang="fr-F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fr-F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Septième adjointe</a:t>
            </a:r>
          </a:p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Communication</a:t>
            </a:r>
            <a:b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sz="12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2002196" y="1550983"/>
            <a:ext cx="1370268" cy="99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Séverine DASTE</a:t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Première adjointe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Solidarité, jeunesse</a:t>
            </a: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32DF3820-446F-414C-B6F3-A01CADD666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39" b="9239"/>
          <a:stretch/>
        </p:blipFill>
        <p:spPr>
          <a:xfrm>
            <a:off x="1205573" y="1648077"/>
            <a:ext cx="720000" cy="720000"/>
          </a:xfrm>
          <a:prstGeom prst="ellipse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4DC7ECF1-1B8F-4313-92C3-52C9D0C4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54" b="5654"/>
          <a:stretch/>
        </p:blipFill>
        <p:spPr>
          <a:xfrm>
            <a:off x="8099698" y="1603162"/>
            <a:ext cx="720000" cy="720000"/>
          </a:xfrm>
          <a:prstGeom prst="ellipse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A9876A92-3526-4DF7-9FC0-8126BB1AB7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627" b="7627"/>
          <a:stretch/>
        </p:blipFill>
        <p:spPr>
          <a:xfrm>
            <a:off x="2023929" y="2591869"/>
            <a:ext cx="720000" cy="720000"/>
          </a:xfrm>
          <a:prstGeom prst="ellipse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DCA2203-78D4-4184-A8B1-8D6E3C28C889}"/>
              </a:ext>
            </a:extLst>
          </p:cNvPr>
          <p:cNvSpPr/>
          <p:nvPr/>
        </p:nvSpPr>
        <p:spPr>
          <a:xfrm>
            <a:off x="2804424" y="2202115"/>
            <a:ext cx="1325087" cy="14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Pascal MESLIN</a:t>
            </a:r>
            <a:b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Sixième adjoint</a:t>
            </a:r>
          </a:p>
          <a:p>
            <a:pPr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Voirie, Espaces verts</a:t>
            </a:r>
            <a:endParaRPr lang="fr-FR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8902250" y="1732703"/>
            <a:ext cx="1471856" cy="62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Maryse LOUPIAC</a:t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Cinquième adjointe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Administration</a:t>
            </a: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06DAE2-9434-42D9-B876-2B856348AD4A}"/>
              </a:ext>
            </a:extLst>
          </p:cNvPr>
          <p:cNvSpPr/>
          <p:nvPr/>
        </p:nvSpPr>
        <p:spPr>
          <a:xfrm>
            <a:off x="5759214" y="536543"/>
            <a:ext cx="1493705" cy="1014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Alain LAISNÉ</a:t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Maire délégué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de Denneville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Deuxième adjoint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Finances</a:t>
            </a: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1333280" y="429448"/>
            <a:ext cx="1526603" cy="400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Frédérique BOURY</a:t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Maire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3485993" y="222192"/>
            <a:ext cx="1473320" cy="1756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André CRUCHON</a:t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Maire délégué de Saint-Lô-d’Ourville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Travaux et Urbanisme</a:t>
            </a: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007B2302-AD72-4EAC-AEC0-435DCDB24A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00" b="12500"/>
          <a:stretch/>
        </p:blipFill>
        <p:spPr>
          <a:xfrm>
            <a:off x="2683186" y="673297"/>
            <a:ext cx="720000" cy="720000"/>
          </a:xfrm>
          <a:prstGeom prst="ellipse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5724F535-05DD-4582-83D7-3DDEC981BD4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447" b="16447"/>
          <a:stretch/>
        </p:blipFill>
        <p:spPr>
          <a:xfrm flipH="1">
            <a:off x="6959372" y="589211"/>
            <a:ext cx="720000" cy="720000"/>
          </a:xfrm>
          <a:prstGeom prst="ellipse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58C1A8A-DB3C-4362-B041-C35C08C0195F}"/>
              </a:ext>
            </a:extLst>
          </p:cNvPr>
          <p:cNvSpPr/>
          <p:nvPr/>
        </p:nvSpPr>
        <p:spPr>
          <a:xfrm>
            <a:off x="7774514" y="694589"/>
            <a:ext cx="1354821" cy="57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Francis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D’HULST</a:t>
            </a:r>
            <a:br>
              <a:rPr lang="fr-F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Maire délégué de Portbail</a:t>
            </a:r>
          </a:p>
          <a:p>
            <a:pPr lvl="0" defTabSz="622300" rtl="0">
              <a:spcBef>
                <a:spcPct val="0"/>
              </a:spcBef>
              <a:spcAft>
                <a:spcPct val="35000"/>
              </a:spcAft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Tourisme, Relations extérieures, Jumelage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3491536" y="5681120"/>
            <a:ext cx="1401536" cy="42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Michel CLOUPEAU</a:t>
            </a:r>
            <a:endParaRPr lang="fr-FR" sz="800" b="1" kern="1200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12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676722" y="4729077"/>
            <a:ext cx="1594790" cy="176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François ROUSSEAU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Agglomération du cotentin Titulaire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7487170" y="2655527"/>
            <a:ext cx="1415080" cy="60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fr-F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Philippe LUCE</a:t>
            </a:r>
            <a:br>
              <a:rPr lang="fr-FR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fr-FR" sz="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Huitième adjoint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Marché, ERP, Sécurité, 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É</a:t>
            </a:r>
            <a:r>
              <a:rPr lang="fr-F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clairage public</a:t>
            </a:r>
            <a:endParaRPr lang="fr-FR" sz="800" kern="1200" dirty="0">
              <a:solidFill>
                <a:schemeClr val="tx1">
                  <a:lumMod val="75000"/>
                  <a:lumOff val="2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5751" y="3273723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0932" y="1626503"/>
            <a:ext cx="213490" cy="213490"/>
          </a:xfrm>
          <a:prstGeom prst="ellipse">
            <a:avLst/>
          </a:prstGeom>
          <a:solidFill>
            <a:srgbClr val="D51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0823" y="2622782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5125" y="3389803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8531" y="2738379"/>
            <a:ext cx="213490" cy="21349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8" name="Ovale 107">
            <a:extLst>
              <a:ext uri="{FF2B5EF4-FFF2-40B4-BE49-F238E27FC236}">
                <a16:creationId xmlns:a16="http://schemas.microsoft.com/office/drawing/2014/main" id="{3D4169F2-589F-4BCC-9E24-FF0760B9A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918" y="1550983"/>
            <a:ext cx="246824" cy="2457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9" name="Ovale 108">
            <a:extLst>
              <a:ext uri="{FF2B5EF4-FFF2-40B4-BE49-F238E27FC236}">
                <a16:creationId xmlns:a16="http://schemas.microsoft.com/office/drawing/2014/main" id="{2E67447B-A1BE-4C7F-841C-1D52C3E3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0824" y="954367"/>
            <a:ext cx="165094" cy="1649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0" name="Ovale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1604" y="6339779"/>
            <a:ext cx="144234" cy="1569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1" name="Ovale 110">
            <a:extLst>
              <a:ext uri="{FF2B5EF4-FFF2-40B4-BE49-F238E27FC236}">
                <a16:creationId xmlns:a16="http://schemas.microsoft.com/office/drawing/2014/main" id="{53B8C8A1-B8C7-423C-89FE-51E9ECFCB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280" y="6178451"/>
            <a:ext cx="138020" cy="137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19" name="Ovale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1288447" y="3379107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34" name="Ovale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982740" y="6168955"/>
            <a:ext cx="151157" cy="1569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B9AEB8FB-B336-2678-ADF6-5B46B2D041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96" b="3596"/>
          <a:stretch/>
        </p:blipFill>
        <p:spPr>
          <a:xfrm>
            <a:off x="4245767" y="2581364"/>
            <a:ext cx="720000" cy="720000"/>
          </a:xfrm>
          <a:prstGeom prst="ellipse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F011918-C53E-5751-1499-1659951EEA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894" b="12894"/>
          <a:stretch/>
        </p:blipFill>
        <p:spPr>
          <a:xfrm>
            <a:off x="6677029" y="2531724"/>
            <a:ext cx="720000" cy="720000"/>
          </a:xfrm>
          <a:prstGeom prst="ellipse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1CD7A3-1023-F702-7FED-00C762B2494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4128" b="4128"/>
          <a:stretch/>
        </p:blipFill>
        <p:spPr>
          <a:xfrm>
            <a:off x="3484243" y="1673840"/>
            <a:ext cx="720000" cy="671182"/>
          </a:xfrm>
          <a:prstGeom prst="ellipse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3579AA-994A-CE87-2907-20FCFF534F3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4442" b="4442"/>
          <a:stretch/>
        </p:blipFill>
        <p:spPr>
          <a:xfrm>
            <a:off x="5743960" y="1616311"/>
            <a:ext cx="720000" cy="720000"/>
          </a:xfrm>
          <a:prstGeom prst="ellipse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10A254-82A5-8877-B2DB-378A16288A0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2500" r="12500"/>
          <a:stretch/>
        </p:blipFill>
        <p:spPr>
          <a:xfrm rot="5400000">
            <a:off x="3583362" y="4946821"/>
            <a:ext cx="720000" cy="720000"/>
          </a:xfrm>
          <a:prstGeom prst="ellipse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4402703-DF17-52EC-795A-85BBA529823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3917" b="3917"/>
          <a:stretch/>
        </p:blipFill>
        <p:spPr>
          <a:xfrm>
            <a:off x="4972761" y="633065"/>
            <a:ext cx="720000" cy="720000"/>
          </a:xfrm>
          <a:prstGeom prst="ellipse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D4B0D9F-AC89-2A84-25DB-5B9CE1468CC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2536" r="2536"/>
          <a:stretch/>
        </p:blipFill>
        <p:spPr>
          <a:xfrm>
            <a:off x="2057660" y="3793051"/>
            <a:ext cx="720000" cy="720000"/>
          </a:xfrm>
          <a:prstGeom prst="ellipse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F56C1B1-9F4A-2DC9-7451-5AD61744E82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039" b="1039"/>
          <a:stretch/>
        </p:blipFill>
        <p:spPr>
          <a:xfrm>
            <a:off x="3626789" y="3556636"/>
            <a:ext cx="720000" cy="720000"/>
          </a:xfrm>
          <a:prstGeom prst="ellipse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F3681AA-D6D4-E71C-E442-9FBA09D65FC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9389" b="9389"/>
          <a:stretch/>
        </p:blipFill>
        <p:spPr>
          <a:xfrm>
            <a:off x="5096578" y="3653078"/>
            <a:ext cx="720000" cy="720000"/>
          </a:xfrm>
          <a:prstGeom prst="ellipse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DDFC385-DE5A-DAB0-309C-475219D3A73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9391" b="9391"/>
          <a:stretch/>
        </p:blipFill>
        <p:spPr>
          <a:xfrm>
            <a:off x="6366952" y="3424153"/>
            <a:ext cx="720000" cy="720000"/>
          </a:xfrm>
          <a:prstGeom prst="ellipse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9E352CD4-D148-6187-6A4C-D9E245C941F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10748" b="10748"/>
          <a:stretch/>
        </p:blipFill>
        <p:spPr>
          <a:xfrm>
            <a:off x="7678463" y="3743440"/>
            <a:ext cx="720000" cy="720000"/>
          </a:xfrm>
          <a:prstGeom prst="ellipse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B7F12391-21E1-A0BE-083A-31C38139D727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16694" b="16694"/>
          <a:stretch/>
        </p:blipFill>
        <p:spPr>
          <a:xfrm>
            <a:off x="9021800" y="3401676"/>
            <a:ext cx="720000" cy="720000"/>
          </a:xfrm>
          <a:prstGeom prst="ellipse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86D38691-F1AB-C8A0-AD0A-5A375FCC375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2038" b="2038"/>
          <a:stretch/>
        </p:blipFill>
        <p:spPr>
          <a:xfrm>
            <a:off x="10277705" y="3693067"/>
            <a:ext cx="720000" cy="720000"/>
          </a:xfrm>
          <a:prstGeom prst="ellipse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0CE9572F-71DA-784F-8072-49D1A022DAF9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t="14269" b="14269"/>
          <a:stretch/>
        </p:blipFill>
        <p:spPr>
          <a:xfrm>
            <a:off x="765427" y="4789844"/>
            <a:ext cx="720000" cy="720000"/>
          </a:xfrm>
          <a:prstGeom prst="ellipse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AC391AA-2537-A07E-5025-8019D1C91144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500" r="12500"/>
          <a:stretch/>
        </p:blipFill>
        <p:spPr>
          <a:xfrm rot="5400000">
            <a:off x="2139883" y="5291497"/>
            <a:ext cx="720000" cy="720000"/>
          </a:xfrm>
          <a:prstGeom prst="ellipse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74322E1F-717F-E5B0-4490-D5A522A925E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t="10000" b="10000"/>
          <a:stretch/>
        </p:blipFill>
        <p:spPr>
          <a:xfrm>
            <a:off x="4893072" y="5321119"/>
            <a:ext cx="720000" cy="720000"/>
          </a:xfrm>
          <a:prstGeom prst="ellipse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6997A32D-9195-494D-B10B-277E2F0C6D92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2500" r="12500"/>
          <a:stretch/>
        </p:blipFill>
        <p:spPr>
          <a:xfrm rot="5400000">
            <a:off x="6115426" y="4905129"/>
            <a:ext cx="720000" cy="720000"/>
          </a:xfrm>
          <a:prstGeom prst="ellipse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0281752A-0C75-1B03-CFD0-F7F7E58E93C0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t="12500" b="12500"/>
          <a:stretch/>
        </p:blipFill>
        <p:spPr>
          <a:xfrm>
            <a:off x="7582607" y="5246342"/>
            <a:ext cx="720000" cy="720000"/>
          </a:xfrm>
          <a:prstGeom prst="ellipse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76A04281-E055-E703-4F3A-7CBC1312CFC4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t="10552" b="10552"/>
          <a:stretch/>
        </p:blipFill>
        <p:spPr>
          <a:xfrm>
            <a:off x="655214" y="3413869"/>
            <a:ext cx="720000" cy="720000"/>
          </a:xfrm>
          <a:prstGeom prst="ellipse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901EF3-566A-7A68-C6D8-13EAAE3C5718}"/>
              </a:ext>
            </a:extLst>
          </p:cNvPr>
          <p:cNvSpPr txBox="1"/>
          <p:nvPr/>
        </p:nvSpPr>
        <p:spPr>
          <a:xfrm>
            <a:off x="6166943" y="4195559"/>
            <a:ext cx="1320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Jacques CHOTARD</a:t>
            </a:r>
          </a:p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Culture CCAS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9AD235-76B7-02AA-AE09-66D7FC718C9C}"/>
              </a:ext>
            </a:extLst>
          </p:cNvPr>
          <p:cNvSpPr txBox="1"/>
          <p:nvPr/>
        </p:nvSpPr>
        <p:spPr>
          <a:xfrm>
            <a:off x="7678463" y="4393716"/>
            <a:ext cx="934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Valentin GIARD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D511A8-26EC-E41A-2629-430DDD996F57}"/>
              </a:ext>
            </a:extLst>
          </p:cNvPr>
          <p:cNvSpPr txBox="1"/>
          <p:nvPr/>
        </p:nvSpPr>
        <p:spPr>
          <a:xfrm>
            <a:off x="380355" y="4139086"/>
            <a:ext cx="139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Philippe PELLERIN</a:t>
            </a:r>
          </a:p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Cheminement dans jardins partagés</a:t>
            </a:r>
          </a:p>
          <a:p>
            <a:pPr algn="ctr"/>
            <a:endParaRPr lang="fr-FR" sz="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1A18C0-3DBD-513B-29FF-57FF781D693F}"/>
              </a:ext>
            </a:extLst>
          </p:cNvPr>
          <p:cNvSpPr txBox="1"/>
          <p:nvPr/>
        </p:nvSpPr>
        <p:spPr>
          <a:xfrm>
            <a:off x="436774" y="5529298"/>
            <a:ext cx="1485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Sophie CAUBLOT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C3B14C-2790-3600-9D7B-7F5D7C378AA9}"/>
              </a:ext>
            </a:extLst>
          </p:cNvPr>
          <p:cNvSpPr txBox="1"/>
          <p:nvPr/>
        </p:nvSpPr>
        <p:spPr>
          <a:xfrm>
            <a:off x="1855953" y="6079678"/>
            <a:ext cx="1443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Marie-Françoise HAMEL</a:t>
            </a:r>
          </a:p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SCOT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542559-3A84-FDC7-8885-8D57EE6B77FA}"/>
              </a:ext>
            </a:extLst>
          </p:cNvPr>
          <p:cNvSpPr txBox="1"/>
          <p:nvPr/>
        </p:nvSpPr>
        <p:spPr>
          <a:xfrm>
            <a:off x="5915795" y="5707523"/>
            <a:ext cx="1300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Mickaël HEURTEVENT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B3C881-DD8F-84B6-333B-453BA38B495B}"/>
              </a:ext>
            </a:extLst>
          </p:cNvPr>
          <p:cNvSpPr txBox="1"/>
          <p:nvPr/>
        </p:nvSpPr>
        <p:spPr>
          <a:xfrm>
            <a:off x="10146168" y="4425522"/>
            <a:ext cx="9830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Emilie JEANNE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138891-2A48-5F2A-4DE1-537D4CD7AA94}"/>
              </a:ext>
            </a:extLst>
          </p:cNvPr>
          <p:cNvSpPr txBox="1"/>
          <p:nvPr/>
        </p:nvSpPr>
        <p:spPr>
          <a:xfrm>
            <a:off x="4992654" y="4504045"/>
            <a:ext cx="8478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René JOSSIC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5BC821-A56A-E40D-A1F4-AD08F092249F}"/>
              </a:ext>
            </a:extLst>
          </p:cNvPr>
          <p:cNvSpPr txBox="1"/>
          <p:nvPr/>
        </p:nvSpPr>
        <p:spPr>
          <a:xfrm>
            <a:off x="3426663" y="4299411"/>
            <a:ext cx="1145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Françoise LABRE</a:t>
            </a:r>
          </a:p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Cérémonies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B08639-BB22-F635-2685-68883292FBC1}"/>
              </a:ext>
            </a:extLst>
          </p:cNvPr>
          <p:cNvSpPr txBox="1"/>
          <p:nvPr/>
        </p:nvSpPr>
        <p:spPr>
          <a:xfrm>
            <a:off x="8948664" y="4177156"/>
            <a:ext cx="1425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Arthur LAISNÉ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4BE3377-A2A7-BE5C-C056-C0B50BEA031A}"/>
              </a:ext>
            </a:extLst>
          </p:cNvPr>
          <p:cNvSpPr txBox="1"/>
          <p:nvPr/>
        </p:nvSpPr>
        <p:spPr>
          <a:xfrm>
            <a:off x="4689239" y="6079678"/>
            <a:ext cx="1194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Alain LANGLOIS</a:t>
            </a:r>
          </a:p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CCAS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A589811-7C20-31F7-9C45-29B76980CB6D}"/>
              </a:ext>
            </a:extLst>
          </p:cNvPr>
          <p:cNvSpPr txBox="1"/>
          <p:nvPr/>
        </p:nvSpPr>
        <p:spPr>
          <a:xfrm>
            <a:off x="7487169" y="6026853"/>
            <a:ext cx="1195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Amandine SIRERA</a:t>
            </a:r>
          </a:p>
        </p:txBody>
      </p:sp>
      <p:pic>
        <p:nvPicPr>
          <p:cNvPr id="29" name="Image 28" descr="Contour de visage d’ange contour">
            <a:extLst>
              <a:ext uri="{FF2B5EF4-FFF2-40B4-BE49-F238E27FC236}">
                <a16:creationId xmlns:a16="http://schemas.microsoft.com/office/drawing/2014/main" id="{9585AB47-E4FA-C056-173E-6C4F25FC1FB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8941385" y="4905129"/>
            <a:ext cx="720000" cy="720000"/>
          </a:xfrm>
          <a:prstGeom prst="ellipse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0749AA38-B038-7246-BBBF-6ACF295741A1}"/>
              </a:ext>
            </a:extLst>
          </p:cNvPr>
          <p:cNvSpPr txBox="1"/>
          <p:nvPr/>
        </p:nvSpPr>
        <p:spPr>
          <a:xfrm>
            <a:off x="8605329" y="5581621"/>
            <a:ext cx="1540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Hélène POLETAEFF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764E78B-582B-431B-22B0-AB563C279FBE}"/>
              </a:ext>
            </a:extLst>
          </p:cNvPr>
          <p:cNvSpPr txBox="1"/>
          <p:nvPr/>
        </p:nvSpPr>
        <p:spPr>
          <a:xfrm>
            <a:off x="9810823" y="5919131"/>
            <a:ext cx="1691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Nadine LEPLONGEON</a:t>
            </a:r>
          </a:p>
          <a:p>
            <a:pPr algn="ctr"/>
            <a:r>
              <a:rPr lang="fr-FR" sz="800" dirty="0">
                <a:latin typeface="Kalinga" panose="020B0502040204020203" pitchFamily="34" charset="0"/>
                <a:cs typeface="Kalinga" panose="020B0502040204020203" pitchFamily="34" charset="0"/>
              </a:rPr>
              <a:t>CCAS </a:t>
            </a:r>
          </a:p>
        </p:txBody>
      </p:sp>
      <p:pic>
        <p:nvPicPr>
          <p:cNvPr id="58" name="Image 57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E90A2C93-40A0-9698-8AFF-74357241266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34672" y="292006"/>
            <a:ext cx="2495898" cy="1076475"/>
          </a:xfrm>
          <a:prstGeom prst="rect">
            <a:avLst/>
          </a:prstGeom>
        </p:spPr>
      </p:pic>
      <p:pic>
        <p:nvPicPr>
          <p:cNvPr id="27" name="Image 28">
            <a:extLst>
              <a:ext uri="{FF2B5EF4-FFF2-40B4-BE49-F238E27FC236}">
                <a16:creationId xmlns:a16="http://schemas.microsoft.com/office/drawing/2014/main" id="{3CEEF146-B668-D89F-6B64-BADEE88E05BB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t="11341" b="11341"/>
          <a:stretch/>
        </p:blipFill>
        <p:spPr>
          <a:xfrm>
            <a:off x="10296380" y="5200694"/>
            <a:ext cx="720000" cy="720000"/>
          </a:xfrm>
          <a:prstGeom prst="ellipse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3DC1E47E-C551-EAFB-0CA5-4B590CA8B532}"/>
              </a:ext>
            </a:extLst>
          </p:cNvPr>
          <p:cNvSpPr/>
          <p:nvPr/>
        </p:nvSpPr>
        <p:spPr>
          <a:xfrm>
            <a:off x="651569" y="673297"/>
            <a:ext cx="723645" cy="6748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57D2375-DB59-0BB4-3A4B-7EA095C2CE03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 t="10769" b="10769"/>
          <a:stretch/>
        </p:blipFill>
        <p:spPr>
          <a:xfrm>
            <a:off x="361430" y="409993"/>
            <a:ext cx="1141381" cy="11215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348_TF33828058_Win32" id="{F3CF0D74-04C1-417E-88F7-1112251BDC1E}" vid="{20B15B83-4EB2-47B0-ACEB-6769FD0D2A8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de l’équipe</Template>
  <TotalTime>410</TotalTime>
  <Words>148</Words>
  <Application>Microsoft Office PowerPoint</Application>
  <PresentationFormat>Grand écran</PresentationFormat>
  <Paragraphs>52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Corbel</vt:lpstr>
      <vt:lpstr>Kalinga</vt:lpstr>
      <vt:lpstr>Base</vt:lpstr>
      <vt:lpstr>Organigramme du Conseil municipal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Organigramme</dc:title>
  <dc:creator>Séverine</dc:creator>
  <cp:lastModifiedBy>Séverine CHOLOT</cp:lastModifiedBy>
  <cp:revision>22</cp:revision>
  <cp:lastPrinted>2023-10-05T14:45:27Z</cp:lastPrinted>
  <dcterms:created xsi:type="dcterms:W3CDTF">2023-07-19T07:43:39Z</dcterms:created>
  <dcterms:modified xsi:type="dcterms:W3CDTF">2023-10-09T12:49:01Z</dcterms:modified>
</cp:coreProperties>
</file>